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19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18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ea typeface="Times New Roman KZ" pitchFamily="18" charset="0"/>
                <a:cs typeface="Times New Roman" pitchFamily="18" charset="0"/>
              </a:rPr>
              <a:t>19</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7-12,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20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20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7-12 м/с. Ауа температурасы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480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22754</TotalTime>
  <Words>523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5860</cp:revision>
  <cp:lastPrinted>2021-07-01T03:56:27Z</cp:lastPrinted>
  <dcterms:created xsi:type="dcterms:W3CDTF">2018-03-27T06:03:00Z</dcterms:created>
  <dcterms:modified xsi:type="dcterms:W3CDTF">2026-05-18T06:41:40Z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